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8" r:id="rId3"/>
    <p:sldId id="261" r:id="rId4"/>
    <p:sldId id="257" r:id="rId5"/>
    <p:sldId id="262" r:id="rId6"/>
    <p:sldId id="264" r:id="rId7"/>
    <p:sldId id="259" r:id="rId8"/>
    <p:sldId id="263" r:id="rId9"/>
    <p:sldId id="260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6291"/>
  </p:normalViewPr>
  <p:slideViewPr>
    <p:cSldViewPr snapToGrid="0" snapToObjects="1">
      <p:cViewPr varScale="1">
        <p:scale>
          <a:sx n="121" d="100"/>
          <a:sy n="121" d="100"/>
        </p:scale>
        <p:origin x="200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tiff>
</file>

<file path=ppt/media/image1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7/27/20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7/27/20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7/27/20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7/27/20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https://miro.medium.com/max/1815/1*rCK9VjrPgpHUvSNYw7qcuQ@2x.png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39853-279A-B04E-8C79-F508E23AD3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1338" y="1447800"/>
            <a:ext cx="9129275" cy="3329581"/>
          </a:xfrm>
        </p:spPr>
        <p:txBody>
          <a:bodyPr/>
          <a:lstStyle/>
          <a:p>
            <a:r>
              <a:rPr lang="en-US" dirty="0"/>
              <a:t>MOVIE</a:t>
            </a:r>
            <a:br>
              <a:rPr lang="en-US" dirty="0"/>
            </a:br>
            <a:r>
              <a:rPr lang="en-US" dirty="0"/>
              <a:t>RECOMMENDATION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E7265A-C94E-6E43-A7D7-F8BAD479F7C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1338" y="4777381"/>
            <a:ext cx="9129275" cy="861420"/>
          </a:xfrm>
        </p:spPr>
        <p:txBody>
          <a:bodyPr/>
          <a:lstStyle/>
          <a:p>
            <a:r>
              <a:rPr lang="en-US" dirty="0"/>
              <a:t>USING UNSUPERVISED MACHINE LEARNING ALGORITHMS</a:t>
            </a:r>
          </a:p>
        </p:txBody>
      </p:sp>
    </p:spTree>
    <p:extLst>
      <p:ext uri="{BB962C8B-B14F-4D97-AF65-F5344CB8AC3E}">
        <p14:creationId xmlns:p14="http://schemas.microsoft.com/office/powerpoint/2010/main" val="21031488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80CB27F-252D-CE4B-9D89-DAA58A7DFD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755" y="729000"/>
            <a:ext cx="960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484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E8A82E-39E6-B44F-A884-144A63D7F0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 RECOMMENDATION SYSTEM?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33A54-E312-634E-BF70-8445F6E82C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SYSTEM WHICH CAPTURES PATTERNS OF PEOPLE’S BEHAVIOUR AND USE IT TO PREDICT WHAT ELSE THEY WANT OR LIKE.</a:t>
            </a:r>
          </a:p>
        </p:txBody>
      </p:sp>
    </p:spTree>
    <p:extLst>
      <p:ext uri="{BB962C8B-B14F-4D97-AF65-F5344CB8AC3E}">
        <p14:creationId xmlns:p14="http://schemas.microsoft.com/office/powerpoint/2010/main" val="41881260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08E33E-A191-6143-BD33-0DE0D948B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54955" y="5302898"/>
            <a:ext cx="8825658" cy="860400"/>
          </a:xfrm>
        </p:spPr>
        <p:txBody>
          <a:bodyPr/>
          <a:lstStyle/>
          <a:p>
            <a:r>
              <a:rPr lang="en-US" dirty="0"/>
              <a:t>SYSTEM ARCHITECTURE OF RECOMMENDATION SYSTEM IN THIS PROJECT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C2D72E-FA20-B24A-8559-0EEB24DC8707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5" y="368738"/>
            <a:ext cx="6769845" cy="4934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3567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8E4050-BC7A-1645-A01D-4F1B2351B0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RECOMMENDER SYSTEMS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F44B20-61CF-E34D-92FC-592E1131A0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4293" y="1933903"/>
            <a:ext cx="8946541" cy="4135820"/>
          </a:xfrm>
        </p:spPr>
        <p:txBody>
          <a:bodyPr/>
          <a:lstStyle/>
          <a:p>
            <a:r>
              <a:rPr lang="en-US" dirty="0"/>
              <a:t>CONTENT BASED RECOMMENDER SYSTEM</a:t>
            </a:r>
          </a:p>
          <a:p>
            <a:pPr lvl="1"/>
            <a:r>
              <a:rPr lang="en-US" dirty="0"/>
              <a:t>THESE RECOMMENDER SYSTEM SHOW RECOMMENDATIONS AS PER USER CHOICE SIMILARITY. FOR EG – A USER RECOMMENDATION OF A MOVIE BASED ON GENRE, I.E. - COMEDY, ADVENTURE, DRAMA, ETC.</a:t>
            </a:r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COLLABORATIVE FILTERING BASED RECOMMENDER SYSTEM</a:t>
            </a:r>
          </a:p>
          <a:p>
            <a:pPr lvl="1"/>
            <a:r>
              <a:rPr lang="en-US" dirty="0"/>
              <a:t>THESE RECOMMENDATION SYSTEM SHOW RECOMMENDATIONS AS PER NEIGHBOURHOOD POPULARITY OR TRENDING CHOICE CRITERIA. FOR EG – A USER RECOMMENDATION OF A MOVIE BASED ON LATEST CINEMA CHOICES IN THE SAME NEIHBOURHOOD OR AREA.</a:t>
            </a:r>
          </a:p>
        </p:txBody>
      </p:sp>
    </p:spTree>
    <p:extLst>
      <p:ext uri="{BB962C8B-B14F-4D97-AF65-F5344CB8AC3E}">
        <p14:creationId xmlns:p14="http://schemas.microsoft.com/office/powerpoint/2010/main" val="146651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55A46A23-172B-A349-9960-0F6F1FF1EB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2531" y="2060684"/>
            <a:ext cx="16367076" cy="52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pic>
        <p:nvPicPr>
          <p:cNvPr id="1029" name="Picture 23">
            <a:extLst>
              <a:ext uri="{FF2B5EF4-FFF2-40B4-BE49-F238E27FC236}">
                <a16:creationId xmlns:a16="http://schemas.microsoft.com/office/drawing/2014/main" id="{923D5B4D-C156-0E4B-9085-DD905A5483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083" y="693682"/>
            <a:ext cx="11165386" cy="496365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21097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457E394-65C1-5342-BCFB-23FAFC0953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29331" y="581188"/>
            <a:ext cx="8955193" cy="5489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151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F8DFE6-DA50-EA40-9644-612EA9C12E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 BASED RECOMMENDER SYSTEM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B78DD0-7238-2242-8CB0-9BA3968514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MEMORY BASED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1E4C50-6C28-1640-AAA7-9AF0FA4A0F4F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THERE IS AVAILABILITY OF USER-ITEM DATASET.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IT USES STATISTICAL TECHNIQUES TO APPROXIMATE USERS OR ITEMS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EXAMPLE - PEARSON CORRELATION, COSINE SIMILARITY, EUCLIDEAN DISTANCE.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BFF0962-8783-254B-80C0-9C03E29D01E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MODEL BASED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D318C5-FD16-104C-A11A-8651BD8D8FFD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THERE IS NO AVAILABILITY OF ANY DATASET OF USER RATINGS.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IT USES MODEL WHICH LEARNS USER PREFERENCES AND PROVIDES THE RECOMMENDATIONS.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EXAMPLE – USING MACHINE LEARNING ALGORITHMS SUCH AS REGRESSION,CLASSIFICATION &amp; CLUSTERING.</a:t>
            </a:r>
          </a:p>
        </p:txBody>
      </p:sp>
    </p:spTree>
    <p:extLst>
      <p:ext uri="{BB962C8B-B14F-4D97-AF65-F5344CB8AC3E}">
        <p14:creationId xmlns:p14="http://schemas.microsoft.com/office/powerpoint/2010/main" val="2442374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6495435-9710-F449-8ECD-5325677A1172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82114" y="296917"/>
            <a:ext cx="4267907" cy="5536324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D6A788F6-1D04-8546-BD32-D542E633E60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987200" y="1211318"/>
            <a:ext cx="5773351" cy="5536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3836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71C1A-6035-EB41-97BD-45CD00D2B9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COLLABORATIVE FILTERING BASED RECOMMENDER SYSTEM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F7358B-C94B-2145-BE23-C47A9FE5A2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USER BASED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984245-EC35-DD47-A763-D67C3B5194FC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BASED ON USER’S SIMILARITY OR NEIHBOURHOOD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THERE IS AN ACTIVE USER FOR WHOM THE RECOMMENDATION IS AIMED.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HISTORY, PREFERENCES &amp; CHOICES OF ACTIVE_USER IS COMPARED TO OTHER USERS IN THE SAME NEIGHBOURHOOD.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04E008-B8C2-674F-A079-CFB50BDC297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ITEM BASED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0FBE11-A962-584A-8470-468D4848EF36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BASED ON ITEM’S SIMILARITY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SIMILAR ITEMS BUILD NEIGHBOURHOOD ON THE BEHAVIOUR OF THE </a:t>
            </a:r>
            <a:r>
              <a:rPr lang="en-US"/>
              <a:t>USERS.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IT DOES NOT USE MOVIE’S CONTENT TO COMPARE THE USER ACTIVITY.</a:t>
            </a:r>
          </a:p>
        </p:txBody>
      </p:sp>
    </p:spTree>
    <p:extLst>
      <p:ext uri="{BB962C8B-B14F-4D97-AF65-F5344CB8AC3E}">
        <p14:creationId xmlns:p14="http://schemas.microsoft.com/office/powerpoint/2010/main" val="213151116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64</TotalTime>
  <Words>273</Words>
  <Application>Microsoft Macintosh PowerPoint</Application>
  <PresentationFormat>Widescreen</PresentationFormat>
  <Paragraphs>37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Ion</vt:lpstr>
      <vt:lpstr>MOVIE RECOMMENDATION SYSTEM</vt:lpstr>
      <vt:lpstr>WHAT IS A RECOMMENDATION SYSTEM?</vt:lpstr>
      <vt:lpstr>PowerPoint Presentation</vt:lpstr>
      <vt:lpstr>TYPES OF RECOMMENDER SYSTEMS</vt:lpstr>
      <vt:lpstr>PowerPoint Presentation</vt:lpstr>
      <vt:lpstr>PowerPoint Presentation</vt:lpstr>
      <vt:lpstr>CONTENT BASED RECOMMENDER SYSTEM</vt:lpstr>
      <vt:lpstr>PowerPoint Presentation</vt:lpstr>
      <vt:lpstr>COLLABORATIVE FILTERING BASED RECOMMENDER SYSTEM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MOVIE RECOMMENDATION SYSTEM</dc:title>
  <dc:creator>Microsoft Office User</dc:creator>
  <cp:lastModifiedBy>Mayank Anand</cp:lastModifiedBy>
  <cp:revision>5</cp:revision>
  <dcterms:created xsi:type="dcterms:W3CDTF">2020-05-22T10:48:50Z</dcterms:created>
  <dcterms:modified xsi:type="dcterms:W3CDTF">2020-07-27T09:41:00Z</dcterms:modified>
</cp:coreProperties>
</file>

<file path=docProps/thumbnail.jpeg>
</file>